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08" r:id="rId2"/>
    <p:sldId id="1519" r:id="rId3"/>
    <p:sldId id="1520" r:id="rId4"/>
    <p:sldId id="1521" r:id="rId5"/>
    <p:sldId id="152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668" y="2537943"/>
            <a:ext cx="888642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405. AN LAKPHAT KHINTA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Harvest Fields Are Waiting </a:t>
            </a:r>
          </a:p>
          <a:p>
            <a:r>
              <a:rPr lang="en-US" sz="1500" dirty="0"/>
              <a:t>Luka 10:2</a:t>
            </a:r>
          </a:p>
          <a:p>
            <a:r>
              <a:rPr lang="en-US" sz="1500" dirty="0"/>
              <a:t>William J. Kirk Patrick, 1838-1921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 </a:t>
            </a:r>
            <a:r>
              <a:rPr lang="en-US" sz="1500" dirty="0" err="1"/>
              <a:t>Ab</a:t>
            </a:r>
            <a:r>
              <a:rPr lang="en-US" sz="15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0570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An-late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 an-late  huh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5672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     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121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late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anvui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86892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late huh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792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207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405. AN LAKPHAT KHINTA HI</vt:lpstr>
      <vt:lpstr>1</vt:lpstr>
      <vt:lpstr>Sakkik: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2018-12-15T06:59:44Z</dcterms:modified>
</cp:coreProperties>
</file>